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7" r:id="rId2"/>
    <p:sldId id="258" r:id="rId3"/>
    <p:sldId id="256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5" r:id="rId17"/>
    <p:sldId id="276" r:id="rId18"/>
    <p:sldId id="277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766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2822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4653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3578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3408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024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7077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321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208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094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50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324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4523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30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122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3063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473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5708A4-4F68-4CDF-8EBD-C427674E791F}" type="datetimeFigureOut">
              <a:rPr lang="es-AR" smtClean="0"/>
              <a:t>12/5/2025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AE07D93-4B33-48DA-A58F-7A417D5A3B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262747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05" y="832147"/>
            <a:ext cx="7710654" cy="54504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4826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902" y="202721"/>
            <a:ext cx="8001000" cy="418381"/>
          </a:xfrm>
        </p:spPr>
        <p:txBody>
          <a:bodyPr>
            <a:normAutofit fontScale="90000"/>
          </a:bodyPr>
          <a:lstStyle/>
          <a:p>
            <a:r>
              <a:rPr lang="es-A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FULMINANTE:</a:t>
            </a:r>
            <a:endParaRPr lang="es-A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1902" y="1273196"/>
            <a:ext cx="11870098" cy="5006835"/>
          </a:xfrm>
        </p:spPr>
        <p:txBody>
          <a:bodyPr>
            <a:normAutofit/>
          </a:bodyPr>
          <a:lstStyle/>
          <a:p>
            <a:r>
              <a:rPr lang="es-AR" sz="2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 EL ELEMENTO EN EL QUE IMPACTA LA AGUJA PERCUTORA PARA INICIAR EL DISPARO.</a:t>
            </a:r>
          </a:p>
          <a:p>
            <a:r>
              <a:rPr lang="es-AR" sz="2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PUEDEN SER DE FUEGO ANULAR:</a:t>
            </a:r>
          </a:p>
          <a:p>
            <a:r>
              <a:rPr lang="es-AR" sz="20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- CALIBRES .22 Y .17 POR SU BAJA POTENCIA.</a:t>
            </a:r>
          </a:p>
          <a:p>
            <a:r>
              <a:rPr lang="es-AR" sz="20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- LA PERCUTORA DEBE IMPACTAR EN LA PESTAÑA DE LA VAINA.</a:t>
            </a:r>
          </a:p>
          <a:p>
            <a:r>
              <a:rPr lang="es-AR" sz="20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- MEZCLA FULMINANTE DEPOSITADA EN FORMA LIQUIDA.</a:t>
            </a:r>
          </a:p>
          <a:p>
            <a:r>
              <a:rPr lang="es-AR" sz="20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2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- CONTACTO DIRECTO CON EL INTERIOR DE LA VAINA.</a:t>
            </a:r>
          </a:p>
          <a:p>
            <a:r>
              <a:rPr lang="es-AR" sz="2000" dirty="0"/>
              <a:t> </a:t>
            </a:r>
          </a:p>
          <a:p>
            <a:r>
              <a:rPr lang="es-AR" sz="2000" dirty="0" smtClean="0"/>
              <a:t>                                                   </a:t>
            </a:r>
          </a:p>
          <a:p>
            <a:r>
              <a:rPr lang="es-AR" sz="2000" dirty="0"/>
              <a:t> </a:t>
            </a:r>
            <a:r>
              <a:rPr lang="es-AR" sz="2000" dirty="0" smtClean="0"/>
              <a:t>                              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520" y="4313208"/>
            <a:ext cx="5270739" cy="204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3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242" y="219972"/>
            <a:ext cx="8001000" cy="401129"/>
          </a:xfrm>
        </p:spPr>
        <p:txBody>
          <a:bodyPr>
            <a:normAutofit fontScale="90000"/>
          </a:bodyPr>
          <a:lstStyle/>
          <a:p>
            <a:r>
              <a:rPr lang="es-AR" sz="2400" dirty="0" smtClean="0"/>
              <a:t>- PUEDE SER DE FUEGO CENTRAL</a:t>
            </a:r>
            <a:endParaRPr lang="es-A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4672" y="746983"/>
            <a:ext cx="11611153" cy="6042005"/>
          </a:xfrm>
        </p:spPr>
        <p:txBody>
          <a:bodyPr>
            <a:normAutofit/>
          </a:bodyPr>
          <a:lstStyle/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LA AGUJA PERCUTORA DEBE IMPACTAR EN EL CENTRO DEL CULOTE DE LA VAINA.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SON INTERCAMBIABLES DURANTE LA RECARGA.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SE DIVIDEN EN :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- TIPO BERDAN: - CAPSULA CON EL ELEMENTO FULMINANTE.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- EL YUNQUE FORMA PARTE DE LA VAINA.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- FACIL DE FABRICAR.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- DIFICIL DE EXTRAER.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- LA LENGUA DE FUEGO PASA A LA VAINA POR DOS ORIFICIOS PRACTICADOS EN EL FONDO           DE LA VAINA LLAMADOS OIDOS.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- FUERON DISCONTINUADOS EN EL AÑO 2000.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- TIPO BOXER:  - EL YUNQUE FORMA PARTE DE LA CAPSULA FULMINANTE.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- FACIL DE EXTRAER.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- LA LENGUA DE FUEGO PASA AL INTERIOR DE LA VAINA POR UN SOLO ORIFICIO PRACTICADO EN EL FONDO DE LA VAINA LLAMADO OIDO.</a:t>
            </a:r>
          </a:p>
          <a:p>
            <a:r>
              <a:rPr lang="es-AR" sz="1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EXISTEN DIFERENTES TIPOS SEGÚN LA MUNICION, A SABER, SMALL PISTOL, LARGE PISTOL, LARGE PISTOL MAGNUM,     SMALL RIFLE, LARGE RIFLE, LARGE RIFLE MAGNUM Y FULMINANTES DE ESCOPETA.</a:t>
            </a:r>
            <a:endParaRPr lang="es-AR" sz="1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781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83" y="765324"/>
            <a:ext cx="3028950" cy="15144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110" y="765324"/>
            <a:ext cx="3457575" cy="15144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430" y="2772674"/>
            <a:ext cx="3524250" cy="12954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20" y="4689167"/>
            <a:ext cx="2428875" cy="18859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063" y="4748645"/>
            <a:ext cx="2486025" cy="183832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245" y="2996511"/>
            <a:ext cx="2973237" cy="261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37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869" y="219973"/>
            <a:ext cx="8001000" cy="487393"/>
          </a:xfrm>
        </p:spPr>
        <p:txBody>
          <a:bodyPr>
            <a:normAutofit fontScale="90000"/>
          </a:bodyPr>
          <a:lstStyle/>
          <a:p>
            <a:r>
              <a:rPr lang="es-A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POLVORA:</a:t>
            </a:r>
            <a:endParaRPr lang="es-A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869" y="776377"/>
            <a:ext cx="11953486" cy="5943600"/>
          </a:xfrm>
        </p:spPr>
        <p:txBody>
          <a:bodyPr>
            <a:normAutofit/>
          </a:bodyPr>
          <a:lstStyle/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 EL PROPELENTE DE LOS CARTUCHOS.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 ENCENDIDA POR ACCION DEL FULMINANTE.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SU ENCENDIDO DEBE SER PROGRESIVO.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SU QUEMADO PRODUCE UN GRAN VOLUMEN DE GASES QUE LEVANTAN LA PRESION DENTRO DEL TUBO CAÑON IMPULSANDO A LA PUNTA QUE SE TRANSFORMA EN PROYECTIL HACIA EL EXTERIOR. 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PARA CADA CARTUCHO EXISTE UNA POLVORA QUE MEJOR SE ADAPTA A EL.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PUEDEN SER MONO BASICAS, BIBASICAS O TRIBASICAS.</a:t>
            </a:r>
          </a:p>
          <a:p>
            <a:endParaRPr lang="es-AR" sz="1600" dirty="0" smtClean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Tx/>
              <a:buChar char="-"/>
            </a:pPr>
            <a:endParaRPr lang="es-AR" sz="1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203" y="3663709"/>
            <a:ext cx="2466975" cy="227647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024" y="3663710"/>
            <a:ext cx="2543175" cy="227647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217" y="3663710"/>
            <a:ext cx="200977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2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2121" y="133708"/>
            <a:ext cx="8001000" cy="444261"/>
          </a:xfrm>
        </p:spPr>
        <p:txBody>
          <a:bodyPr>
            <a:normAutofit fontScale="90000"/>
          </a:bodyPr>
          <a:lstStyle/>
          <a:p>
            <a:r>
              <a:rPr lang="es-AR" sz="2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PUNTA:</a:t>
            </a:r>
            <a:endParaRPr lang="es-AR" sz="2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9011" y="577969"/>
            <a:ext cx="12059729" cy="6142008"/>
          </a:xfrm>
        </p:spPr>
        <p:txBody>
          <a:bodyPr>
            <a:normAutofit/>
          </a:bodyPr>
          <a:lstStyle/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 EL ELEMENTO ARROJADO POR EL ARMA DE FUEGO. SE TRANSFORMA CON EL MOVIMIENTO EN EL PROYECTIL.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PARA UN MISMO CALIBRE NOMINAL PUEDE HABER DIFERENTES PESOS Y TIPOS DE PUNTAS.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SEGÚN EL OBJETIVO EXISTEN DIFERENTES TIPOS DE Y PESOS DE PUNTAS.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POR LO GENERAL EL MATERIAL POR EXCELENCIA UTILIZADO PARA SU FABRICACION ES EL PLOMO.</a:t>
            </a:r>
          </a:p>
          <a:p>
            <a:r>
              <a:rPr lang="es-AR" sz="1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ESTE PUEDE PRESENTARSE DESNUDO, PINTADO, CON COBERTURA DE COBRE ELECTROLITICA O DENTRO DE UNA FINA CAMISA DE LATON. </a:t>
            </a:r>
          </a:p>
          <a:p>
            <a:pPr marL="285750" indent="-285750">
              <a:buFontTx/>
              <a:buChar char="-"/>
            </a:pPr>
            <a:endParaRPr lang="es-AR" sz="1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60" y="3209025"/>
            <a:ext cx="3254495" cy="278920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485" y="3209026"/>
            <a:ext cx="4080205" cy="278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21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714" y="685799"/>
            <a:ext cx="2533650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293" y="685800"/>
            <a:ext cx="2809875" cy="18097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714" y="3805326"/>
            <a:ext cx="3133725" cy="171449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785" y="4969891"/>
            <a:ext cx="2476500" cy="17145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743" y="3805326"/>
            <a:ext cx="3019425" cy="17145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152" y="133709"/>
            <a:ext cx="2476500" cy="18097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785" y="2208362"/>
            <a:ext cx="2476500" cy="253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67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748" y="185467"/>
            <a:ext cx="8001000" cy="513273"/>
          </a:xfrm>
        </p:spPr>
        <p:txBody>
          <a:bodyPr>
            <a:normAutofit fontScale="90000"/>
          </a:bodyPr>
          <a:lstStyle/>
          <a:p>
            <a:r>
              <a:rPr lang="es-AR" sz="2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CARTUCHO DE ESCOPETA:</a:t>
            </a:r>
            <a:endParaRPr lang="es-AR" sz="2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748" y="698741"/>
            <a:ext cx="11910354" cy="6064368"/>
          </a:xfrm>
        </p:spPr>
        <p:txBody>
          <a:bodyPr>
            <a:normAutofit/>
          </a:bodyPr>
          <a:lstStyle/>
          <a:p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CARTUCHO ADAPTADO AL USO EN ARMAS LARGAS O CORTAS PERO DE ANIMA LISA.</a:t>
            </a:r>
          </a:p>
          <a:p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SUS COMPONENTES SON: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1- TUBO DE LA VAINA: PUEDE SER DE PAPEL ENRROLLADO Y ENCOLADO, DE PLASTICO O METALICO.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EL LARGO DEL MISMO ESTA REGIDO POR EL LARGO DE LA RECAMARA DEL ARMA QUE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LO DISPARA.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2- CULOTE Y TACO DE FONDO: ES LA PARTE QUE SOPORTA AL FULMINANTE Y AL TUBO. DE LATON O ACERO.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PRESENTA UNA PESTAÑA QUE IMPIDE QUE SE HUNDA EN LA RECAMARA DEL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ARMA Y FACILITA SU EXTRACCION. EL TACO DE FONDO UNE AL CULOTE CON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EL TUBO Y ENTRE LOS DOS FORMAN LA VAINA.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3- FULMINANTE: VA EN EL ALOJAMIENTO DEL CENTRO DEL CULOTE. SON TIPO BOXER. LA MEZCLA FULMINANTE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NO ES CORROSIVA Y RECIBE SU NOMBRE SEGÚN LA MARCA DEL CARTUCHO.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4- POLVORA: SON DE ENCENDIDO MEDIO A RAPIDO DADO QUE AL SER LAS ARMAS QUE LO DISPARAN DE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ANIMA LISA, NO PRESENTAN MUCHA RESISTENCIA AL PASAJE DE LOS PROYECTILES.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5- TACOS. ESTOS PUEDEN SER SEPARADORES O CONTENEDORES. DE FIELTRO O PLASTICO. LOS TACOS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CONTENEDORES SELLAN LOS GASES, AMORTIGUAN EL PRIMER MOVIMIENTO DE LA CARGA,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SEPARA LA CARGA DE PLOMO DE LA PARED DEL CAÑON, EVITANDO QUE SE FUNDAN ENTRE </a:t>
            </a:r>
          </a:p>
          <a:p>
            <a:r>
              <a:rPr lang="es-AR" sz="14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ELLOS Y EMPLOMEN EL CAÑON.</a:t>
            </a:r>
          </a:p>
          <a:p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</a:t>
            </a:r>
            <a:endParaRPr lang="es-AR" sz="14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505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6649" y="465826"/>
            <a:ext cx="11982241" cy="1440611"/>
          </a:xfrm>
        </p:spPr>
        <p:txBody>
          <a:bodyPr>
            <a:normAutofit fontScale="90000"/>
          </a:bodyPr>
          <a:lstStyle/>
          <a:p>
            <a:r>
              <a:rPr lang="es-AR" sz="1600" dirty="0" smtClean="0"/>
              <a:t>6- CARGA DE PERDIGONES, POSTAS O BALAS UNICAS: ESTOS, SI SON METALICOS POEDEN SER DE PLOMO O ACERO. EL TAMAÑO DE LOS</a:t>
            </a:r>
            <a:br>
              <a:rPr lang="es-AR" sz="1600" dirty="0" smtClean="0"/>
            </a:br>
            <a:r>
              <a:rPr lang="es-AR" sz="1600" dirty="0"/>
              <a:t> </a:t>
            </a:r>
            <a:r>
              <a:rPr lang="es-AR" sz="1600" dirty="0" smtClean="0"/>
              <a:t>                                                                                             MISMOS SE DETERMINA POR UN NUMERO QUE CUANTO MAS GRANDE ES, MAS</a:t>
            </a:r>
            <a:br>
              <a:rPr lang="es-AR" sz="1600" dirty="0" smtClean="0"/>
            </a:br>
            <a:r>
              <a:rPr lang="es-AR" sz="1600" dirty="0"/>
              <a:t> </a:t>
            </a:r>
            <a:r>
              <a:rPr lang="es-AR" sz="1600" dirty="0" smtClean="0"/>
              <a:t>                                                                                             CHICO ES EL PERDIGON. A PARTIR DE LOS 5,5 MM EN ADELANTE SE LLAMAN POSTAS.</a:t>
            </a:r>
            <a:br>
              <a:rPr lang="es-AR" sz="1600" dirty="0" smtClean="0"/>
            </a:br>
            <a:r>
              <a:rPr lang="es-AR" sz="1600" dirty="0"/>
              <a:t> </a:t>
            </a:r>
            <a:r>
              <a:rPr lang="es-AR" sz="1600" dirty="0" smtClean="0"/>
              <a:t>                                                                                             LAS BALAS UNICAS PUEDEN SER ESFERICAS, CON ALETAS, BRENNEKE, ETC.</a:t>
            </a:r>
            <a:br>
              <a:rPr lang="es-AR" sz="1600" dirty="0" smtClean="0"/>
            </a:br>
            <a:r>
              <a:rPr lang="es-AR" sz="1600" dirty="0" smtClean="0"/>
              <a:t>7- CIERRE DEL CARTUCHO: DEBE SER UN CIERRE APRETADO PARA AYUDAR A ELEVAR LA PRESION. EL CIERRE PUEDE SER POR REBORDE O </a:t>
            </a:r>
            <a:br>
              <a:rPr lang="es-AR" sz="1600" dirty="0" smtClean="0"/>
            </a:br>
            <a:r>
              <a:rPr lang="es-AR" sz="1600" dirty="0"/>
              <a:t> </a:t>
            </a:r>
            <a:r>
              <a:rPr lang="es-AR" sz="1600" dirty="0" smtClean="0"/>
              <a:t>                                              TIPO ESTRELLA.</a:t>
            </a:r>
            <a:br>
              <a:rPr lang="es-AR" sz="1600" dirty="0" smtClean="0"/>
            </a:br>
            <a:r>
              <a:rPr lang="es-AR" sz="1600" dirty="0"/>
              <a:t> </a:t>
            </a:r>
            <a:r>
              <a:rPr lang="es-AR" sz="1600" dirty="0" smtClean="0"/>
              <a:t>                                                                                                 </a:t>
            </a:r>
            <a:endParaRPr lang="es-AR" sz="16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46" y="2760453"/>
            <a:ext cx="2194345" cy="299246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085056" y="3303017"/>
            <a:ext cx="3009720" cy="190733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7842" y="2743200"/>
            <a:ext cx="2234241" cy="300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03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3813" y="1056018"/>
            <a:ext cx="2543175" cy="17907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288" y="4097548"/>
            <a:ext cx="3435111" cy="18799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093" y="2200535"/>
            <a:ext cx="3981450" cy="115252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2494" y="3950898"/>
            <a:ext cx="2466975" cy="239804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326" y="783297"/>
            <a:ext cx="3838127" cy="15621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457" y="3674854"/>
            <a:ext cx="2337144" cy="280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10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84512" y="81950"/>
            <a:ext cx="8001000" cy="810085"/>
          </a:xfrm>
        </p:spPr>
        <p:txBody>
          <a:bodyPr>
            <a:normAutofit fontScale="90000"/>
          </a:bodyPr>
          <a:lstStyle/>
          <a:p>
            <a:r>
              <a:rPr lang="es-A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EQUIVALENCIAS</a:t>
            </a:r>
            <a:endParaRPr lang="es-A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" y="1406575"/>
            <a:ext cx="3510862" cy="208721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585" y="1478581"/>
            <a:ext cx="3215525" cy="217901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730" y="4424892"/>
            <a:ext cx="4003952" cy="210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51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098BF28-78D8-F702-1EE8-30696AEFB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1001" y="891750"/>
            <a:ext cx="10335064" cy="5640437"/>
          </a:xfrm>
        </p:spPr>
        <p:txBody>
          <a:bodyPr>
            <a:normAutofit fontScale="92500"/>
          </a:bodyPr>
          <a:lstStyle/>
          <a:p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6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Bienvenidos al </a:t>
            </a:r>
          </a:p>
          <a:p>
            <a:pPr algn="ctr">
              <a:lnSpc>
                <a:spcPct val="150000"/>
              </a:lnSpc>
            </a:pPr>
            <a:r>
              <a:rPr lang="es-ES" sz="6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“ESPACIO DE DEFINICIÓN INSTITUCIONAL”</a:t>
            </a:r>
            <a:endParaRPr lang="es-AR" sz="6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584" y="5321162"/>
            <a:ext cx="1489728" cy="10530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4475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38" y="776377"/>
            <a:ext cx="2050422" cy="1964442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653" y="776377"/>
            <a:ext cx="2090827" cy="196444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011" y="4029572"/>
            <a:ext cx="2329131" cy="214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44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04786" y="3805845"/>
            <a:ext cx="8534400" cy="1507067"/>
          </a:xfrm>
        </p:spPr>
        <p:txBody>
          <a:bodyPr>
            <a:normAutofit/>
          </a:bodyPr>
          <a:lstStyle/>
          <a:p>
            <a:r>
              <a:rPr lang="es-A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¿PREGUNTAS?</a:t>
            </a:r>
            <a:endParaRPr lang="es-A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sz="4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¿DUDAS?</a:t>
            </a:r>
            <a:endParaRPr lang="es-AR" sz="4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688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08900" y="5189588"/>
            <a:ext cx="6400800" cy="857529"/>
          </a:xfrm>
        </p:spPr>
        <p:txBody>
          <a:bodyPr>
            <a:normAutofit/>
          </a:bodyPr>
          <a:lstStyle/>
          <a:p>
            <a:r>
              <a:rPr lang="es-AR" sz="4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¡GRACIAS!</a:t>
            </a:r>
            <a:endParaRPr lang="es-AR" sz="4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130" y="680142"/>
            <a:ext cx="3640526" cy="3857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26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86801" y="1962508"/>
            <a:ext cx="8001000" cy="2971801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proyectiles de las     </a:t>
            </a:r>
            <a:b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armas de fuego modernas</a:t>
            </a:r>
            <a:endParaRPr lang="es-AR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489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40152" y="923027"/>
            <a:ext cx="8001000" cy="1104181"/>
          </a:xfrm>
        </p:spPr>
        <p:txBody>
          <a:bodyPr>
            <a:normAutofit/>
          </a:bodyPr>
          <a:lstStyle/>
          <a:p>
            <a:r>
              <a:rPr lang="es-AR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¿Según la ley de armas 20429 un cartucho de arma de fuego es ?</a:t>
            </a:r>
            <a:endParaRPr lang="es-AR" sz="32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370" y="3234906"/>
            <a:ext cx="3040721" cy="255629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012" y="3234907"/>
            <a:ext cx="3181050" cy="255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9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1193" y="1406106"/>
            <a:ext cx="8001000" cy="3856007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Cartucho </a:t>
            </a:r>
            <a:r>
              <a:rPr lang="es-AR" dirty="0" err="1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metalico</a:t>
            </a: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arma de fuego de </a:t>
            </a:r>
            <a:r>
              <a:rPr lang="es-AR" dirty="0" err="1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cañon</a:t>
            </a: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estriado</a:t>
            </a:r>
            <a:endParaRPr lang="es-AR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062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2" y="388189"/>
            <a:ext cx="8001000" cy="543464"/>
          </a:xfrm>
        </p:spPr>
        <p:txBody>
          <a:bodyPr>
            <a:normAutofit/>
          </a:bodyPr>
          <a:lstStyle/>
          <a:p>
            <a:r>
              <a:rPr lang="es-AR" sz="2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CONTIENE CUATRO ELEMENTOS, A SABER:</a:t>
            </a:r>
            <a:endParaRPr lang="es-AR" sz="2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07638" y="2066825"/>
            <a:ext cx="6400800" cy="368699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VAINA</a:t>
            </a:r>
          </a:p>
          <a:p>
            <a:pPr>
              <a:lnSpc>
                <a:spcPct val="200000"/>
              </a:lnSpc>
            </a:pP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FULMINANTE</a:t>
            </a:r>
          </a:p>
          <a:p>
            <a:pPr>
              <a:lnSpc>
                <a:spcPct val="200000"/>
              </a:lnSpc>
            </a:pP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 PÓLVORA</a:t>
            </a:r>
          </a:p>
          <a:p>
            <a:pPr>
              <a:lnSpc>
                <a:spcPct val="200000"/>
              </a:lnSpc>
            </a:pPr>
            <a:r>
              <a:rPr lang="es-AR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 PUNTA</a:t>
            </a:r>
            <a:endParaRPr lang="es-AR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73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0770" y="120770"/>
            <a:ext cx="8001000" cy="612475"/>
          </a:xfrm>
        </p:spPr>
        <p:txBody>
          <a:bodyPr>
            <a:normAutofit/>
          </a:bodyPr>
          <a:lstStyle/>
          <a:p>
            <a:r>
              <a:rPr lang="es-AR" sz="32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Vaina:</a:t>
            </a:r>
            <a:endParaRPr lang="es-AR" sz="32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0770" y="1851165"/>
            <a:ext cx="11861321" cy="386814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 EL ELEMENTO QUE MANTIENE AL CARTUCHO ARMADO.</a:t>
            </a:r>
          </a:p>
          <a:p>
            <a:pPr>
              <a:lnSpc>
                <a:spcPct val="200000"/>
              </a:lnSpc>
            </a:pP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ES EL ÚNICO RECUPERABLE Y VUELTO A REUTILIZAR PARA LA RECARGA.</a:t>
            </a:r>
          </a:p>
          <a:p>
            <a:pPr>
              <a:lnSpc>
                <a:spcPct val="200000"/>
              </a:lnSpc>
            </a:pP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CONSTRUIDAS EN LATÓN (70% ZINC Y 30% COBRE).</a:t>
            </a:r>
          </a:p>
          <a:p>
            <a:pPr>
              <a:lnSpc>
                <a:spcPct val="200000"/>
              </a:lnSpc>
            </a:pP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TIENE TRES DUREZAS DIFERENTES: LA BASE MUY DURA, EL CUERPO SEMI-DURO Y ELÁSTICO Y EL CUELLO Y HOMBRO MAS FLEXIBLE.</a:t>
            </a:r>
          </a:p>
          <a:p>
            <a:pPr>
              <a:lnSpc>
                <a:spcPct val="200000"/>
              </a:lnSpc>
            </a:pP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DE ACUERDO A SU FORMA PUEDE TRATARSE DE VAINAS CON HOMBRO, RECTAS O CÓNICAS. </a:t>
            </a:r>
          </a:p>
          <a:p>
            <a:pPr>
              <a:lnSpc>
                <a:spcPct val="200000"/>
              </a:lnSpc>
            </a:pPr>
            <a:r>
              <a:rPr lang="es-AR" sz="14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DE ACUERDO A LA FORMA DE SU CULOTE PUEDEN SER SIN PESTAÑA, REBATIDA, CINTURADA, CON PESTAÑA Y SEMI PESTAÑA.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endParaRPr lang="es-AR" sz="1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AR" sz="1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91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6144" y="3706281"/>
            <a:ext cx="11090845" cy="4531945"/>
          </a:xfrm>
        </p:spPr>
        <p:txBody>
          <a:bodyPr>
            <a:normAutofit/>
          </a:bodyPr>
          <a:lstStyle/>
          <a:p>
            <a:r>
              <a:rPr lang="es-AR" sz="1400" dirty="0" smtClean="0"/>
              <a:t>          CON PESTAÑA                                                                                                          SIN PESTAÑA</a:t>
            </a:r>
            <a:br>
              <a:rPr lang="es-AR" sz="1400" dirty="0" smtClean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 smtClean="0"/>
              <a:t>               CINTURADA</a:t>
            </a: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 smtClean="0"/>
              <a:t>  CON SEMI PESTAÑA                                                                                                        REBATIDA</a:t>
            </a:r>
            <a:br>
              <a:rPr lang="es-AR" sz="1400" dirty="0" smtClean="0"/>
            </a:b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/>
              <a:t/>
            </a:r>
            <a:br>
              <a:rPr lang="es-AR" sz="1400" dirty="0"/>
            </a:br>
            <a:r>
              <a:rPr lang="es-AR" sz="1400" dirty="0" smtClean="0"/>
              <a:t/>
            </a:r>
            <a:br>
              <a:rPr lang="es-AR" sz="1400" dirty="0" smtClean="0"/>
            </a:br>
            <a:endParaRPr lang="es-AR" sz="14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56" y="933943"/>
            <a:ext cx="3240447" cy="224789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067" y="933943"/>
            <a:ext cx="1333500" cy="22764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232" y="933944"/>
            <a:ext cx="1314450" cy="224789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875" y="3706281"/>
            <a:ext cx="5029200" cy="2782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8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10832052" cy="886925"/>
          </a:xfrm>
        </p:spPr>
        <p:txBody>
          <a:bodyPr>
            <a:normAutofit/>
          </a:bodyPr>
          <a:lstStyle/>
          <a:p>
            <a:r>
              <a:rPr lang="es-AR" sz="2000" dirty="0" smtClean="0"/>
              <a:t>              .45 ACP                                        .308 WIN.                       9 MM PARABELLUM</a:t>
            </a:r>
            <a:br>
              <a:rPr lang="es-AR" sz="2000" dirty="0" smtClean="0"/>
            </a:br>
            <a:r>
              <a:rPr lang="es-AR" sz="2000" dirty="0" smtClean="0"/>
              <a:t>          VAINA RECTA                       VAINA CON HOMBRO               VAINA CONICA </a:t>
            </a:r>
            <a:endParaRPr lang="es-AR" sz="20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1582003"/>
            <a:ext cx="3076905" cy="2857500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595" y="1582003"/>
            <a:ext cx="2637616" cy="28575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071703" y="1998692"/>
            <a:ext cx="2857500" cy="202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1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2916</TotalTime>
  <Words>881</Words>
  <Application>Microsoft Office PowerPoint</Application>
  <PresentationFormat>Panorámica</PresentationFormat>
  <Paragraphs>81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Century Gothic</vt:lpstr>
      <vt:lpstr>Wingdings 3</vt:lpstr>
      <vt:lpstr>Sector</vt:lpstr>
      <vt:lpstr>Presentación de PowerPoint</vt:lpstr>
      <vt:lpstr>Presentación de PowerPoint</vt:lpstr>
      <vt:lpstr>Los proyectiles de las      armas de fuego modernas</vt:lpstr>
      <vt:lpstr>¿Según la ley de armas 20429 un cartucho de arma de fuego es ?</vt:lpstr>
      <vt:lpstr>Cartucho metalico de arma de fuego de cañon estriado</vt:lpstr>
      <vt:lpstr>CONTIENE CUATRO ELEMENTOS, A SABER:</vt:lpstr>
      <vt:lpstr>Vaina:</vt:lpstr>
      <vt:lpstr>          CON PESTAÑA                                                                                                          SIN PESTAÑA                   CINTURADA       CON SEMI PESTAÑA                                                                                                        REBATIDA        </vt:lpstr>
      <vt:lpstr>              .45 ACP                                        .308 WIN.                       9 MM PARABELLUM           VAINA RECTA                       VAINA CON HOMBRO               VAINA CONICA </vt:lpstr>
      <vt:lpstr>FULMINANTE:</vt:lpstr>
      <vt:lpstr>- PUEDE SER DE FUEGO CENTRAL</vt:lpstr>
      <vt:lpstr>Presentación de PowerPoint</vt:lpstr>
      <vt:lpstr>POLVORA:</vt:lpstr>
      <vt:lpstr>PUNTA:</vt:lpstr>
      <vt:lpstr>Presentación de PowerPoint</vt:lpstr>
      <vt:lpstr>CARTUCHO DE ESCOPETA:</vt:lpstr>
      <vt:lpstr>6- CARGA DE PERDIGONES, POSTAS O BALAS UNICAS: ESTOS, SI SON METALICOS POEDEN SER DE PLOMO O ACERO. EL TAMAÑO DE LOS                                                                                               MISMOS SE DETERMINA POR UN NUMERO QUE CUANTO MAS GRANDE ES, MAS                                                                                               CHICO ES EL PERDIGON. A PARTIR DE LOS 5,5 MM EN ADELANTE SE LLAMAN POSTAS.                                                                                               LAS BALAS UNICAS PUEDEN SER ESFERICAS, CON ALETAS, BRENNEKE, ETC. 7- CIERRE DEL CARTUCHO: DEBE SER UN CIERRE APRETADO PARA AYUDAR A ELEVAR LA PRESION. EL CIERRE PUEDE SER POR REBORDE O                                                 TIPO ESTRELLA.                                                                                                   </vt:lpstr>
      <vt:lpstr>Presentación de PowerPoint</vt:lpstr>
      <vt:lpstr>EQUIVALENCIAS</vt:lpstr>
      <vt:lpstr>Presentación de PowerPoint</vt:lpstr>
      <vt:lpstr>¿PREGUNTAS?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37</cp:revision>
  <dcterms:created xsi:type="dcterms:W3CDTF">2025-05-12T19:25:31Z</dcterms:created>
  <dcterms:modified xsi:type="dcterms:W3CDTF">2025-05-14T20:01:34Z</dcterms:modified>
</cp:coreProperties>
</file>